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9"/>
  </p:notesMasterIdLst>
  <p:sldIdLst>
    <p:sldId id="256" r:id="rId6"/>
    <p:sldId id="257" r:id="rId7"/>
    <p:sldId id="258" r:id="rId8"/>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92" autoAdjust="0"/>
    <p:restoredTop sz="86418"/>
  </p:normalViewPr>
  <p:slideViewPr>
    <p:cSldViewPr snapToGrid="0">
      <p:cViewPr varScale="1">
        <p:scale>
          <a:sx n="89" d="100"/>
          <a:sy n="89" d="100"/>
        </p:scale>
        <p:origin x="228"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B7FC8E-0F6E-4ECB-AA21-FA97EDE5C7BE}" type="datetimeFigureOut">
              <a:rPr lang="lv-LV" smtClean="0"/>
              <a:t>30.06.2017</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9070BA-84B6-43D6-80AD-A9C3918FAA3B}" type="slidenum">
              <a:rPr lang="lv-LV" smtClean="0"/>
              <a:t>‹#›</a:t>
            </a:fld>
            <a:endParaRPr lang="lv-LV"/>
          </a:p>
        </p:txBody>
      </p:sp>
    </p:spTree>
    <p:extLst>
      <p:ext uri="{BB962C8B-B14F-4D97-AF65-F5344CB8AC3E}">
        <p14:creationId xmlns:p14="http://schemas.microsoft.com/office/powerpoint/2010/main" val="503118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AC9070BA-84B6-43D6-80AD-A9C3918FAA3B}" type="slidenum">
              <a:rPr lang="lv-LV" smtClean="0"/>
              <a:t>1</a:t>
            </a:fld>
            <a:endParaRPr lang="lv-LV"/>
          </a:p>
        </p:txBody>
      </p:sp>
    </p:spTree>
    <p:extLst>
      <p:ext uri="{BB962C8B-B14F-4D97-AF65-F5344CB8AC3E}">
        <p14:creationId xmlns:p14="http://schemas.microsoft.com/office/powerpoint/2010/main" val="1978598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p:cNvSpPr>
            <a:spLocks noGrp="1"/>
          </p:cNvSpPr>
          <p:nvPr>
            <p:ph type="dt" sz="half" idx="10"/>
          </p:nvPr>
        </p:nvSpPr>
        <p:spPr/>
        <p:txBody>
          <a:bodyPr/>
          <a:lstStyle/>
          <a:p>
            <a:fld id="{9C8833BE-12D4-41B3-9241-7F0987210E8C}" type="datetime1">
              <a:rPr lang="lv-LV" smtClean="0"/>
              <a:t>30.06.2017</a:t>
            </a:fld>
            <a:endParaRPr lang="lv-LV"/>
          </a:p>
        </p:txBody>
      </p:sp>
      <p:sp>
        <p:nvSpPr>
          <p:cNvPr id="5" name="Footer Placeholder 4"/>
          <p:cNvSpPr>
            <a:spLocks noGrp="1"/>
          </p:cNvSpPr>
          <p:nvPr>
            <p:ph type="ftr" sz="quarter" idx="11"/>
          </p:nvPr>
        </p:nvSpPr>
        <p:spPr/>
        <p:txBody>
          <a:bodyPr/>
          <a:lstStyle/>
          <a:p>
            <a:r>
              <a:rPr lang="lv-LV"/>
              <a:t>Meža nozares kompetences centrs, 1.2.1.1/16/A/009</a:t>
            </a:r>
          </a:p>
        </p:txBody>
      </p:sp>
      <p:sp>
        <p:nvSpPr>
          <p:cNvPr id="6" name="Slide Number Placeholder 5"/>
          <p:cNvSpPr>
            <a:spLocks noGrp="1"/>
          </p:cNvSpPr>
          <p:nvPr>
            <p:ph type="sldNum" sz="quarter" idx="12"/>
          </p:nvPr>
        </p:nvSpPr>
        <p:spPr/>
        <p:txBody>
          <a:bodyPr/>
          <a:lstStyle/>
          <a:p>
            <a:fld id="{B00E464D-8C62-4E63-95DF-97C43DC88E4B}" type="slidenum">
              <a:rPr lang="lv-LV" smtClean="0"/>
              <a:t>‹#›</a:t>
            </a:fld>
            <a:endParaRPr lang="lv-LV"/>
          </a:p>
        </p:txBody>
      </p:sp>
    </p:spTree>
    <p:extLst>
      <p:ext uri="{BB962C8B-B14F-4D97-AF65-F5344CB8AC3E}">
        <p14:creationId xmlns:p14="http://schemas.microsoft.com/office/powerpoint/2010/main" val="3211345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4C63E72C-83BB-43D6-A6AC-D9218BDA6C7C}" type="datetime1">
              <a:rPr lang="lv-LV" smtClean="0"/>
              <a:t>30.06.2017</a:t>
            </a:fld>
            <a:endParaRPr lang="lv-LV"/>
          </a:p>
        </p:txBody>
      </p:sp>
      <p:sp>
        <p:nvSpPr>
          <p:cNvPr id="5" name="Footer Placeholder 4"/>
          <p:cNvSpPr>
            <a:spLocks noGrp="1"/>
          </p:cNvSpPr>
          <p:nvPr>
            <p:ph type="ftr" sz="quarter" idx="11"/>
          </p:nvPr>
        </p:nvSpPr>
        <p:spPr/>
        <p:txBody>
          <a:bodyPr/>
          <a:lstStyle/>
          <a:p>
            <a:r>
              <a:rPr lang="lv-LV"/>
              <a:t>Meža nozares kompetences centrs, 1.2.1.1/16/A/009</a:t>
            </a:r>
          </a:p>
        </p:txBody>
      </p:sp>
      <p:sp>
        <p:nvSpPr>
          <p:cNvPr id="6" name="Slide Number Placeholder 5"/>
          <p:cNvSpPr>
            <a:spLocks noGrp="1"/>
          </p:cNvSpPr>
          <p:nvPr>
            <p:ph type="sldNum" sz="quarter" idx="12"/>
          </p:nvPr>
        </p:nvSpPr>
        <p:spPr/>
        <p:txBody>
          <a:bodyPr/>
          <a:lstStyle/>
          <a:p>
            <a:fld id="{B00E464D-8C62-4E63-95DF-97C43DC88E4B}" type="slidenum">
              <a:rPr lang="lv-LV" smtClean="0"/>
              <a:t>‹#›</a:t>
            </a:fld>
            <a:endParaRPr lang="lv-LV"/>
          </a:p>
        </p:txBody>
      </p:sp>
    </p:spTree>
    <p:extLst>
      <p:ext uri="{BB962C8B-B14F-4D97-AF65-F5344CB8AC3E}">
        <p14:creationId xmlns:p14="http://schemas.microsoft.com/office/powerpoint/2010/main" val="407676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93797F90-0697-4FC4-8AD6-A376A959607C}" type="datetime1">
              <a:rPr lang="lv-LV" smtClean="0"/>
              <a:t>30.06.2017</a:t>
            </a:fld>
            <a:endParaRPr lang="lv-LV"/>
          </a:p>
        </p:txBody>
      </p:sp>
      <p:sp>
        <p:nvSpPr>
          <p:cNvPr id="5" name="Footer Placeholder 4"/>
          <p:cNvSpPr>
            <a:spLocks noGrp="1"/>
          </p:cNvSpPr>
          <p:nvPr>
            <p:ph type="ftr" sz="quarter" idx="11"/>
          </p:nvPr>
        </p:nvSpPr>
        <p:spPr/>
        <p:txBody>
          <a:bodyPr/>
          <a:lstStyle/>
          <a:p>
            <a:r>
              <a:rPr lang="lv-LV"/>
              <a:t>Meža nozares kompetences centrs, 1.2.1.1/16/A/009</a:t>
            </a:r>
          </a:p>
        </p:txBody>
      </p:sp>
      <p:sp>
        <p:nvSpPr>
          <p:cNvPr id="6" name="Slide Number Placeholder 5"/>
          <p:cNvSpPr>
            <a:spLocks noGrp="1"/>
          </p:cNvSpPr>
          <p:nvPr>
            <p:ph type="sldNum" sz="quarter" idx="12"/>
          </p:nvPr>
        </p:nvSpPr>
        <p:spPr/>
        <p:txBody>
          <a:bodyPr/>
          <a:lstStyle/>
          <a:p>
            <a:fld id="{B00E464D-8C62-4E63-95DF-97C43DC88E4B}" type="slidenum">
              <a:rPr lang="lv-LV" smtClean="0"/>
              <a:t>‹#›</a:t>
            </a:fld>
            <a:endParaRPr lang="lv-LV"/>
          </a:p>
        </p:txBody>
      </p:sp>
    </p:spTree>
    <p:extLst>
      <p:ext uri="{BB962C8B-B14F-4D97-AF65-F5344CB8AC3E}">
        <p14:creationId xmlns:p14="http://schemas.microsoft.com/office/powerpoint/2010/main" val="1752845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43C6599F-55A6-480D-A5C2-C63CBFDB553B}" type="datetime1">
              <a:rPr lang="lv-LV" smtClean="0"/>
              <a:t>30.06.2017</a:t>
            </a:fld>
            <a:endParaRPr lang="lv-LV"/>
          </a:p>
        </p:txBody>
      </p:sp>
      <p:sp>
        <p:nvSpPr>
          <p:cNvPr id="5" name="Footer Placeholder 4"/>
          <p:cNvSpPr>
            <a:spLocks noGrp="1"/>
          </p:cNvSpPr>
          <p:nvPr>
            <p:ph type="ftr" sz="quarter" idx="11"/>
          </p:nvPr>
        </p:nvSpPr>
        <p:spPr/>
        <p:txBody>
          <a:bodyPr/>
          <a:lstStyle/>
          <a:p>
            <a:r>
              <a:rPr lang="lv-LV"/>
              <a:t>Meža nozares kompetences centrs, 1.2.1.1/16/A/009</a:t>
            </a:r>
          </a:p>
        </p:txBody>
      </p:sp>
      <p:sp>
        <p:nvSpPr>
          <p:cNvPr id="6" name="Slide Number Placeholder 5"/>
          <p:cNvSpPr>
            <a:spLocks noGrp="1"/>
          </p:cNvSpPr>
          <p:nvPr>
            <p:ph type="sldNum" sz="quarter" idx="12"/>
          </p:nvPr>
        </p:nvSpPr>
        <p:spPr/>
        <p:txBody>
          <a:bodyPr/>
          <a:lstStyle/>
          <a:p>
            <a:fld id="{B00E464D-8C62-4E63-95DF-97C43DC88E4B}" type="slidenum">
              <a:rPr lang="lv-LV" smtClean="0"/>
              <a:t>‹#›</a:t>
            </a:fld>
            <a:endParaRPr lang="lv-LV"/>
          </a:p>
        </p:txBody>
      </p:sp>
    </p:spTree>
    <p:extLst>
      <p:ext uri="{BB962C8B-B14F-4D97-AF65-F5344CB8AC3E}">
        <p14:creationId xmlns:p14="http://schemas.microsoft.com/office/powerpoint/2010/main" val="2030714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3A8050-6191-4607-9810-04169D29EF7A}" type="datetime1">
              <a:rPr lang="lv-LV" smtClean="0"/>
              <a:t>30.06.2017</a:t>
            </a:fld>
            <a:endParaRPr lang="lv-LV"/>
          </a:p>
        </p:txBody>
      </p:sp>
      <p:sp>
        <p:nvSpPr>
          <p:cNvPr id="5" name="Footer Placeholder 4"/>
          <p:cNvSpPr>
            <a:spLocks noGrp="1"/>
          </p:cNvSpPr>
          <p:nvPr>
            <p:ph type="ftr" sz="quarter" idx="11"/>
          </p:nvPr>
        </p:nvSpPr>
        <p:spPr/>
        <p:txBody>
          <a:bodyPr/>
          <a:lstStyle/>
          <a:p>
            <a:r>
              <a:rPr lang="lv-LV"/>
              <a:t>Meža nozares kompetences centrs, 1.2.1.1/16/A/009</a:t>
            </a:r>
          </a:p>
        </p:txBody>
      </p:sp>
      <p:sp>
        <p:nvSpPr>
          <p:cNvPr id="6" name="Slide Number Placeholder 5"/>
          <p:cNvSpPr>
            <a:spLocks noGrp="1"/>
          </p:cNvSpPr>
          <p:nvPr>
            <p:ph type="sldNum" sz="quarter" idx="12"/>
          </p:nvPr>
        </p:nvSpPr>
        <p:spPr/>
        <p:txBody>
          <a:bodyPr/>
          <a:lstStyle/>
          <a:p>
            <a:fld id="{B00E464D-8C62-4E63-95DF-97C43DC88E4B}" type="slidenum">
              <a:rPr lang="lv-LV" smtClean="0"/>
              <a:t>‹#›</a:t>
            </a:fld>
            <a:endParaRPr lang="lv-LV"/>
          </a:p>
        </p:txBody>
      </p:sp>
    </p:spTree>
    <p:extLst>
      <p:ext uri="{BB962C8B-B14F-4D97-AF65-F5344CB8AC3E}">
        <p14:creationId xmlns:p14="http://schemas.microsoft.com/office/powerpoint/2010/main" val="3008502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p:txBody>
          <a:bodyPr/>
          <a:lstStyle/>
          <a:p>
            <a:fld id="{44321420-4E3C-4A7B-9B89-AD38461EE607}" type="datetime1">
              <a:rPr lang="lv-LV" smtClean="0"/>
              <a:t>30.06.2017</a:t>
            </a:fld>
            <a:endParaRPr lang="lv-LV"/>
          </a:p>
        </p:txBody>
      </p:sp>
      <p:sp>
        <p:nvSpPr>
          <p:cNvPr id="6" name="Footer Placeholder 5"/>
          <p:cNvSpPr>
            <a:spLocks noGrp="1"/>
          </p:cNvSpPr>
          <p:nvPr>
            <p:ph type="ftr" sz="quarter" idx="11"/>
          </p:nvPr>
        </p:nvSpPr>
        <p:spPr/>
        <p:txBody>
          <a:bodyPr/>
          <a:lstStyle/>
          <a:p>
            <a:r>
              <a:rPr lang="lv-LV"/>
              <a:t>Meža nozares kompetences centrs, 1.2.1.1/16/A/009</a:t>
            </a:r>
          </a:p>
        </p:txBody>
      </p:sp>
      <p:sp>
        <p:nvSpPr>
          <p:cNvPr id="7" name="Slide Number Placeholder 6"/>
          <p:cNvSpPr>
            <a:spLocks noGrp="1"/>
          </p:cNvSpPr>
          <p:nvPr>
            <p:ph type="sldNum" sz="quarter" idx="12"/>
          </p:nvPr>
        </p:nvSpPr>
        <p:spPr/>
        <p:txBody>
          <a:bodyPr/>
          <a:lstStyle/>
          <a:p>
            <a:fld id="{B00E464D-8C62-4E63-95DF-97C43DC88E4B}" type="slidenum">
              <a:rPr lang="lv-LV" smtClean="0"/>
              <a:t>‹#›</a:t>
            </a:fld>
            <a:endParaRPr lang="lv-LV"/>
          </a:p>
        </p:txBody>
      </p:sp>
    </p:spTree>
    <p:extLst>
      <p:ext uri="{BB962C8B-B14F-4D97-AF65-F5344CB8AC3E}">
        <p14:creationId xmlns:p14="http://schemas.microsoft.com/office/powerpoint/2010/main" val="1162975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p:txBody>
          <a:bodyPr/>
          <a:lstStyle/>
          <a:p>
            <a:fld id="{10B64C66-CFA6-42AF-A2EF-FC56177A3428}" type="datetime1">
              <a:rPr lang="lv-LV" smtClean="0"/>
              <a:t>30.06.2017</a:t>
            </a:fld>
            <a:endParaRPr lang="lv-LV"/>
          </a:p>
        </p:txBody>
      </p:sp>
      <p:sp>
        <p:nvSpPr>
          <p:cNvPr id="8" name="Footer Placeholder 7"/>
          <p:cNvSpPr>
            <a:spLocks noGrp="1"/>
          </p:cNvSpPr>
          <p:nvPr>
            <p:ph type="ftr" sz="quarter" idx="11"/>
          </p:nvPr>
        </p:nvSpPr>
        <p:spPr/>
        <p:txBody>
          <a:bodyPr/>
          <a:lstStyle/>
          <a:p>
            <a:r>
              <a:rPr lang="lv-LV"/>
              <a:t>Meža nozares kompetences centrs, 1.2.1.1/16/A/009</a:t>
            </a:r>
          </a:p>
        </p:txBody>
      </p:sp>
      <p:sp>
        <p:nvSpPr>
          <p:cNvPr id="9" name="Slide Number Placeholder 8"/>
          <p:cNvSpPr>
            <a:spLocks noGrp="1"/>
          </p:cNvSpPr>
          <p:nvPr>
            <p:ph type="sldNum" sz="quarter" idx="12"/>
          </p:nvPr>
        </p:nvSpPr>
        <p:spPr/>
        <p:txBody>
          <a:bodyPr/>
          <a:lstStyle/>
          <a:p>
            <a:fld id="{B00E464D-8C62-4E63-95DF-97C43DC88E4B}" type="slidenum">
              <a:rPr lang="lv-LV" smtClean="0"/>
              <a:t>‹#›</a:t>
            </a:fld>
            <a:endParaRPr lang="lv-LV"/>
          </a:p>
        </p:txBody>
      </p:sp>
    </p:spTree>
    <p:extLst>
      <p:ext uri="{BB962C8B-B14F-4D97-AF65-F5344CB8AC3E}">
        <p14:creationId xmlns:p14="http://schemas.microsoft.com/office/powerpoint/2010/main" val="96036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fld id="{4B4A1D2D-0865-47BA-BB60-D678D4CF2DD6}" type="datetime1">
              <a:rPr lang="lv-LV" smtClean="0"/>
              <a:t>30.06.2017</a:t>
            </a:fld>
            <a:endParaRPr lang="lv-LV"/>
          </a:p>
        </p:txBody>
      </p:sp>
      <p:sp>
        <p:nvSpPr>
          <p:cNvPr id="4" name="Footer Placeholder 3"/>
          <p:cNvSpPr>
            <a:spLocks noGrp="1"/>
          </p:cNvSpPr>
          <p:nvPr>
            <p:ph type="ftr" sz="quarter" idx="11"/>
          </p:nvPr>
        </p:nvSpPr>
        <p:spPr/>
        <p:txBody>
          <a:bodyPr/>
          <a:lstStyle/>
          <a:p>
            <a:r>
              <a:rPr lang="lv-LV"/>
              <a:t>Meža nozares kompetences centrs, 1.2.1.1/16/A/009</a:t>
            </a:r>
          </a:p>
        </p:txBody>
      </p:sp>
      <p:sp>
        <p:nvSpPr>
          <p:cNvPr id="5" name="Slide Number Placeholder 4"/>
          <p:cNvSpPr>
            <a:spLocks noGrp="1"/>
          </p:cNvSpPr>
          <p:nvPr>
            <p:ph type="sldNum" sz="quarter" idx="12"/>
          </p:nvPr>
        </p:nvSpPr>
        <p:spPr/>
        <p:txBody>
          <a:bodyPr/>
          <a:lstStyle/>
          <a:p>
            <a:fld id="{B00E464D-8C62-4E63-95DF-97C43DC88E4B}" type="slidenum">
              <a:rPr lang="lv-LV" smtClean="0"/>
              <a:t>‹#›</a:t>
            </a:fld>
            <a:endParaRPr lang="lv-LV"/>
          </a:p>
        </p:txBody>
      </p:sp>
    </p:spTree>
    <p:extLst>
      <p:ext uri="{BB962C8B-B14F-4D97-AF65-F5344CB8AC3E}">
        <p14:creationId xmlns:p14="http://schemas.microsoft.com/office/powerpoint/2010/main" val="2371460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A5FFA2-1281-4B44-8D69-0FF95C1AE657}" type="datetime1">
              <a:rPr lang="lv-LV" smtClean="0"/>
              <a:t>30.06.2017</a:t>
            </a:fld>
            <a:endParaRPr lang="lv-LV"/>
          </a:p>
        </p:txBody>
      </p:sp>
      <p:sp>
        <p:nvSpPr>
          <p:cNvPr id="3" name="Footer Placeholder 2"/>
          <p:cNvSpPr>
            <a:spLocks noGrp="1"/>
          </p:cNvSpPr>
          <p:nvPr>
            <p:ph type="ftr" sz="quarter" idx="11"/>
          </p:nvPr>
        </p:nvSpPr>
        <p:spPr/>
        <p:txBody>
          <a:bodyPr/>
          <a:lstStyle/>
          <a:p>
            <a:r>
              <a:rPr lang="lv-LV"/>
              <a:t>Meža nozares kompetences centrs, 1.2.1.1/16/A/009</a:t>
            </a:r>
          </a:p>
        </p:txBody>
      </p:sp>
      <p:sp>
        <p:nvSpPr>
          <p:cNvPr id="4" name="Slide Number Placeholder 3"/>
          <p:cNvSpPr>
            <a:spLocks noGrp="1"/>
          </p:cNvSpPr>
          <p:nvPr>
            <p:ph type="sldNum" sz="quarter" idx="12"/>
          </p:nvPr>
        </p:nvSpPr>
        <p:spPr/>
        <p:txBody>
          <a:bodyPr/>
          <a:lstStyle/>
          <a:p>
            <a:fld id="{B00E464D-8C62-4E63-95DF-97C43DC88E4B}" type="slidenum">
              <a:rPr lang="lv-LV" smtClean="0"/>
              <a:t>‹#›</a:t>
            </a:fld>
            <a:endParaRPr lang="lv-LV"/>
          </a:p>
        </p:txBody>
      </p:sp>
    </p:spTree>
    <p:extLst>
      <p:ext uri="{BB962C8B-B14F-4D97-AF65-F5344CB8AC3E}">
        <p14:creationId xmlns:p14="http://schemas.microsoft.com/office/powerpoint/2010/main" val="2300173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439E9B-682F-45A0-8385-45DF254A0514}" type="datetime1">
              <a:rPr lang="lv-LV" smtClean="0"/>
              <a:t>30.06.2017</a:t>
            </a:fld>
            <a:endParaRPr lang="lv-LV"/>
          </a:p>
        </p:txBody>
      </p:sp>
      <p:sp>
        <p:nvSpPr>
          <p:cNvPr id="6" name="Footer Placeholder 5"/>
          <p:cNvSpPr>
            <a:spLocks noGrp="1"/>
          </p:cNvSpPr>
          <p:nvPr>
            <p:ph type="ftr" sz="quarter" idx="11"/>
          </p:nvPr>
        </p:nvSpPr>
        <p:spPr/>
        <p:txBody>
          <a:bodyPr/>
          <a:lstStyle/>
          <a:p>
            <a:r>
              <a:rPr lang="lv-LV"/>
              <a:t>Meža nozares kompetences centrs, 1.2.1.1/16/A/009</a:t>
            </a:r>
          </a:p>
        </p:txBody>
      </p:sp>
      <p:sp>
        <p:nvSpPr>
          <p:cNvPr id="7" name="Slide Number Placeholder 6"/>
          <p:cNvSpPr>
            <a:spLocks noGrp="1"/>
          </p:cNvSpPr>
          <p:nvPr>
            <p:ph type="sldNum" sz="quarter" idx="12"/>
          </p:nvPr>
        </p:nvSpPr>
        <p:spPr/>
        <p:txBody>
          <a:bodyPr/>
          <a:lstStyle/>
          <a:p>
            <a:fld id="{B00E464D-8C62-4E63-95DF-97C43DC88E4B}" type="slidenum">
              <a:rPr lang="lv-LV" smtClean="0"/>
              <a:t>‹#›</a:t>
            </a:fld>
            <a:endParaRPr lang="lv-LV"/>
          </a:p>
        </p:txBody>
      </p:sp>
    </p:spTree>
    <p:extLst>
      <p:ext uri="{BB962C8B-B14F-4D97-AF65-F5344CB8AC3E}">
        <p14:creationId xmlns:p14="http://schemas.microsoft.com/office/powerpoint/2010/main" val="2875386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350A61-501A-4678-A780-CDF72C243374}" type="datetime1">
              <a:rPr lang="lv-LV" smtClean="0"/>
              <a:t>30.06.2017</a:t>
            </a:fld>
            <a:endParaRPr lang="lv-LV"/>
          </a:p>
        </p:txBody>
      </p:sp>
      <p:sp>
        <p:nvSpPr>
          <p:cNvPr id="6" name="Footer Placeholder 5"/>
          <p:cNvSpPr>
            <a:spLocks noGrp="1"/>
          </p:cNvSpPr>
          <p:nvPr>
            <p:ph type="ftr" sz="quarter" idx="11"/>
          </p:nvPr>
        </p:nvSpPr>
        <p:spPr/>
        <p:txBody>
          <a:bodyPr/>
          <a:lstStyle/>
          <a:p>
            <a:r>
              <a:rPr lang="lv-LV"/>
              <a:t>Meža nozares kompetences centrs, 1.2.1.1/16/A/009</a:t>
            </a:r>
          </a:p>
        </p:txBody>
      </p:sp>
      <p:sp>
        <p:nvSpPr>
          <p:cNvPr id="7" name="Slide Number Placeholder 6"/>
          <p:cNvSpPr>
            <a:spLocks noGrp="1"/>
          </p:cNvSpPr>
          <p:nvPr>
            <p:ph type="sldNum" sz="quarter" idx="12"/>
          </p:nvPr>
        </p:nvSpPr>
        <p:spPr/>
        <p:txBody>
          <a:bodyPr/>
          <a:lstStyle/>
          <a:p>
            <a:fld id="{B00E464D-8C62-4E63-95DF-97C43DC88E4B}" type="slidenum">
              <a:rPr lang="lv-LV" smtClean="0"/>
              <a:t>‹#›</a:t>
            </a:fld>
            <a:endParaRPr lang="lv-LV"/>
          </a:p>
        </p:txBody>
      </p:sp>
    </p:spTree>
    <p:extLst>
      <p:ext uri="{BB962C8B-B14F-4D97-AF65-F5344CB8AC3E}">
        <p14:creationId xmlns:p14="http://schemas.microsoft.com/office/powerpoint/2010/main" val="2108559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E144B-7DDC-4089-90A4-34A085396B57}" type="datetime1">
              <a:rPr lang="lv-LV" smtClean="0"/>
              <a:t>30.06.2017</a:t>
            </a:fld>
            <a:endParaRPr lang="lv-LV"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lv-LV"/>
              <a:t>Meža nozares kompetences centrs, 1.2.1.1/16/A/009</a:t>
            </a:r>
            <a:endParaRPr lang="lv-LV"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E464D-8C62-4E63-95DF-97C43DC88E4B}" type="slidenum">
              <a:rPr lang="lv-LV" smtClean="0"/>
              <a:t>‹#›</a:t>
            </a:fld>
            <a:endParaRPr lang="lv-LV" dirty="0"/>
          </a:p>
        </p:txBody>
      </p:sp>
    </p:spTree>
    <p:extLst>
      <p:ext uri="{BB962C8B-B14F-4D97-AF65-F5344CB8AC3E}">
        <p14:creationId xmlns:p14="http://schemas.microsoft.com/office/powerpoint/2010/main" val="2333820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lv-LV" sz="3200" dirty="0"/>
              <a:t>Pētniecības projekta </a:t>
            </a:r>
            <a:r>
              <a:rPr lang="lv-LV" sz="3200" dirty="0" smtClean="0"/>
              <a:t>Nr</a:t>
            </a:r>
            <a:r>
              <a:rPr lang="lv-LV" sz="3200" dirty="0"/>
              <a:t>. </a:t>
            </a:r>
            <a:r>
              <a:rPr lang="lv-LV" sz="3200" dirty="0" smtClean="0"/>
              <a:t>13 </a:t>
            </a:r>
            <a:br>
              <a:rPr lang="lv-LV" sz="3200" dirty="0" smtClean="0"/>
            </a:br>
            <a:r>
              <a:rPr lang="lv-LV" sz="3200" dirty="0" smtClean="0"/>
              <a:t>«Meža nozares komunikācijas tehnoloģijas» </a:t>
            </a:r>
            <a:br>
              <a:rPr lang="lv-LV" sz="3200" dirty="0" smtClean="0"/>
            </a:br>
            <a:r>
              <a:rPr lang="lv-LV" sz="3200" dirty="0" smtClean="0"/>
              <a:t>(</a:t>
            </a:r>
            <a:r>
              <a:rPr lang="lv-LV" sz="3200" dirty="0"/>
              <a:t>projekta ID: </a:t>
            </a:r>
            <a:r>
              <a:rPr lang="lv-LV" sz="3200" dirty="0" smtClean="0"/>
              <a:t>1.2.1.1/16/A/009) </a:t>
            </a:r>
            <a:br>
              <a:rPr lang="lv-LV" sz="3200" dirty="0" smtClean="0"/>
            </a:br>
            <a:r>
              <a:rPr lang="lv-LV" sz="3200" dirty="0" smtClean="0"/>
              <a:t>Starpposma 01.05.-30.06.2017 rezultāta </a:t>
            </a:r>
            <a:r>
              <a:rPr lang="lv-LV" sz="3200" dirty="0"/>
              <a:t>atskaite</a:t>
            </a:r>
          </a:p>
        </p:txBody>
      </p:sp>
      <p:sp>
        <p:nvSpPr>
          <p:cNvPr id="3" name="Subtitle 2"/>
          <p:cNvSpPr>
            <a:spLocks noGrp="1"/>
          </p:cNvSpPr>
          <p:nvPr>
            <p:ph type="subTitle" idx="1"/>
          </p:nvPr>
        </p:nvSpPr>
        <p:spPr/>
        <p:txBody>
          <a:bodyPr anchor="ctr">
            <a:normAutofit/>
          </a:bodyPr>
          <a:lstStyle/>
          <a:p>
            <a:r>
              <a:rPr lang="lv-LV" dirty="0" smtClean="0"/>
              <a:t>SIA «TILDE»</a:t>
            </a:r>
          </a:p>
          <a:p>
            <a:r>
              <a:rPr lang="lv-LV" dirty="0" smtClean="0"/>
              <a:t>30.06.2017</a:t>
            </a:r>
            <a:endParaRPr lang="lv-LV" dirty="0"/>
          </a:p>
        </p:txBody>
      </p:sp>
      <p:sp>
        <p:nvSpPr>
          <p:cNvPr id="4" name="Footer Placeholder 3"/>
          <p:cNvSpPr>
            <a:spLocks noGrp="1"/>
          </p:cNvSpPr>
          <p:nvPr>
            <p:ph type="ftr" sz="quarter" idx="11"/>
          </p:nvPr>
        </p:nvSpPr>
        <p:spPr/>
        <p:txBody>
          <a:bodyPr/>
          <a:lstStyle/>
          <a:p>
            <a:r>
              <a:rPr lang="lv-LV"/>
              <a:t>Meža nozares kompetences centrs, 1.2.1.1/16/A/009</a:t>
            </a:r>
            <a:endParaRPr lang="lv-LV" dirty="0"/>
          </a:p>
        </p:txBody>
      </p:sp>
      <p:sp>
        <p:nvSpPr>
          <p:cNvPr id="5" name="Slide Number Placeholder 4"/>
          <p:cNvSpPr>
            <a:spLocks noGrp="1"/>
          </p:cNvSpPr>
          <p:nvPr>
            <p:ph type="sldNum" sz="quarter" idx="12"/>
          </p:nvPr>
        </p:nvSpPr>
        <p:spPr/>
        <p:txBody>
          <a:bodyPr/>
          <a:lstStyle/>
          <a:p>
            <a:fld id="{B00E464D-8C62-4E63-95DF-97C43DC88E4B}" type="slidenum">
              <a:rPr lang="lv-LV" smtClean="0"/>
              <a:t>1</a:t>
            </a:fld>
            <a:endParaRPr lang="lv-LV"/>
          </a:p>
        </p:txBody>
      </p:sp>
    </p:spTree>
    <p:extLst>
      <p:ext uri="{BB962C8B-B14F-4D97-AF65-F5344CB8AC3E}">
        <p14:creationId xmlns:p14="http://schemas.microsoft.com/office/powerpoint/2010/main" val="2337939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lv-LV" dirty="0"/>
              <a:t>1. Starpposma </a:t>
            </a:r>
            <a:r>
              <a:rPr lang="lv-LV" dirty="0" smtClean="0"/>
              <a:t>rezultāts</a:t>
            </a:r>
            <a:endParaRPr lang="lv-LV" dirty="0"/>
          </a:p>
        </p:txBody>
      </p:sp>
      <p:sp>
        <p:nvSpPr>
          <p:cNvPr id="6" name="Content Placeholder 5"/>
          <p:cNvSpPr>
            <a:spLocks noGrp="1"/>
          </p:cNvSpPr>
          <p:nvPr>
            <p:ph idx="1"/>
          </p:nvPr>
        </p:nvSpPr>
        <p:spPr/>
        <p:txBody>
          <a:bodyPr>
            <a:normAutofit fontScale="85000" lnSpcReduction="20000"/>
          </a:bodyPr>
          <a:lstStyle/>
          <a:p>
            <a:pPr marL="0" indent="0">
              <a:buNone/>
            </a:pPr>
            <a:r>
              <a:rPr lang="lv-LV" b="1" dirty="0"/>
              <a:t>Starprezultāta īss apraksts:</a:t>
            </a:r>
          </a:p>
          <a:p>
            <a:pPr marL="0" indent="0" algn="just">
              <a:buNone/>
            </a:pPr>
            <a:r>
              <a:rPr lang="lv-LV" dirty="0" smtClean="0"/>
              <a:t>Atbilstoši projekta ieviešanas plānam, projekts tiek sākts ar 1. aktivitāti, kuras uzdevums ir </a:t>
            </a:r>
            <a:r>
              <a:rPr lang="lv-LV" dirty="0"/>
              <a:t>m</a:t>
            </a:r>
            <a:r>
              <a:rPr lang="lv-LV" dirty="0" smtClean="0"/>
              <a:t>eža </a:t>
            </a:r>
            <a:r>
              <a:rPr lang="lv-LV" dirty="0"/>
              <a:t>nozares valodas datu apkopošana, analīze un apstrāde izmantošanai specializētas meža nozares mašīntulkošanas sistēmu </a:t>
            </a:r>
            <a:r>
              <a:rPr lang="lv-LV" dirty="0" smtClean="0"/>
              <a:t>veidošanai. Aktivitātes pētījuma uzdevums </a:t>
            </a:r>
            <a:r>
              <a:rPr lang="lv-LV" dirty="0"/>
              <a:t>ir izpētīt Meža nozares valodas </a:t>
            </a:r>
            <a:r>
              <a:rPr lang="lv-LV" dirty="0" smtClean="0"/>
              <a:t>resursus pieejamību (paralēlie </a:t>
            </a:r>
            <a:r>
              <a:rPr lang="lv-LV" dirty="0"/>
              <a:t>tulkojumi, terminoloģija, monolingvālie teksti utt.) latviešu un mērķvalodu (angļu, vācu, krievu, ķīniešu) virzienos ar automatizētām un </a:t>
            </a:r>
            <a:r>
              <a:rPr lang="lv-LV" dirty="0" err="1"/>
              <a:t>semi-automatizētām</a:t>
            </a:r>
            <a:r>
              <a:rPr lang="lv-LV" dirty="0"/>
              <a:t> </a:t>
            </a:r>
            <a:r>
              <a:rPr lang="lv-LV" dirty="0" smtClean="0"/>
              <a:t>metodēm, kā arī apzināt to avotus un izgūšanas iespējas.</a:t>
            </a:r>
            <a:endParaRPr lang="lv-LV" dirty="0"/>
          </a:p>
          <a:p>
            <a:r>
              <a:rPr lang="lv-LV" dirty="0"/>
              <a:t>Projekta sākotnējā posmā darbs rita pie projekta pētniecisko aktivitāšu plānošanas un vispārējā pētniecības plāna izstrādes. </a:t>
            </a:r>
          </a:p>
          <a:p>
            <a:r>
              <a:rPr lang="lv-LV" dirty="0"/>
              <a:t>Plāna galvenie elementi ir aktivitāšu plānošana, lai sasniegtu projektā izvirzīto mērķi. Pētniecisko aktivitāšu īstenošanas plāns tiek balstīts uz analīzi par būtiskajiem elementiem, kuri jāņem vērā pētot potenciāli lielās iespējas, kuras var sniegt </a:t>
            </a:r>
            <a:r>
              <a:rPr lang="lv-LV" dirty="0" smtClean="0"/>
              <a:t>mašīntulkošanas platforma Meža nozarei.</a:t>
            </a:r>
            <a:endParaRPr lang="lv-LV" dirty="0"/>
          </a:p>
          <a:p>
            <a:pPr marL="0" indent="0">
              <a:buNone/>
            </a:pPr>
            <a:endParaRPr lang="lv-LV" dirty="0"/>
          </a:p>
        </p:txBody>
      </p:sp>
      <p:sp>
        <p:nvSpPr>
          <p:cNvPr id="2" name="Footer Placeholder 1"/>
          <p:cNvSpPr>
            <a:spLocks noGrp="1"/>
          </p:cNvSpPr>
          <p:nvPr>
            <p:ph type="ftr" sz="quarter" idx="11"/>
          </p:nvPr>
        </p:nvSpPr>
        <p:spPr/>
        <p:txBody>
          <a:bodyPr/>
          <a:lstStyle/>
          <a:p>
            <a:r>
              <a:rPr lang="lv-LV"/>
              <a:t>Meža nozares kompetences centrs, 1.2.1.1/16/A/009</a:t>
            </a:r>
            <a:endParaRPr lang="lv-LV" dirty="0"/>
          </a:p>
        </p:txBody>
      </p:sp>
      <p:sp>
        <p:nvSpPr>
          <p:cNvPr id="3" name="Slide Number Placeholder 2"/>
          <p:cNvSpPr>
            <a:spLocks noGrp="1"/>
          </p:cNvSpPr>
          <p:nvPr>
            <p:ph type="sldNum" sz="quarter" idx="12"/>
          </p:nvPr>
        </p:nvSpPr>
        <p:spPr/>
        <p:txBody>
          <a:bodyPr/>
          <a:lstStyle/>
          <a:p>
            <a:fld id="{B00E464D-8C62-4E63-95DF-97C43DC88E4B}" type="slidenum">
              <a:rPr lang="lv-LV" smtClean="0"/>
              <a:t>2</a:t>
            </a:fld>
            <a:endParaRPr lang="lv-LV"/>
          </a:p>
        </p:txBody>
      </p:sp>
    </p:spTree>
    <p:extLst>
      <p:ext uri="{BB962C8B-B14F-4D97-AF65-F5344CB8AC3E}">
        <p14:creationId xmlns:p14="http://schemas.microsoft.com/office/powerpoint/2010/main" val="1296557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1</a:t>
            </a:r>
            <a:r>
              <a:rPr lang="lv-LV" dirty="0" smtClean="0"/>
              <a:t>. </a:t>
            </a:r>
            <a:r>
              <a:rPr lang="lv-LV" dirty="0"/>
              <a:t>Starpposma </a:t>
            </a:r>
            <a:r>
              <a:rPr lang="lv-LV" dirty="0" smtClean="0"/>
              <a:t>rezultāts</a:t>
            </a:r>
            <a:endParaRPr lang="lv-LV" dirty="0"/>
          </a:p>
        </p:txBody>
      </p:sp>
      <p:sp>
        <p:nvSpPr>
          <p:cNvPr id="3" name="Content Placeholder 2"/>
          <p:cNvSpPr>
            <a:spLocks noGrp="1"/>
          </p:cNvSpPr>
          <p:nvPr>
            <p:ph idx="1"/>
          </p:nvPr>
        </p:nvSpPr>
        <p:spPr/>
        <p:txBody>
          <a:bodyPr>
            <a:normAutofit fontScale="85000" lnSpcReduction="20000"/>
          </a:bodyPr>
          <a:lstStyle/>
          <a:p>
            <a:pPr marL="0" indent="0">
              <a:buNone/>
            </a:pPr>
            <a:r>
              <a:rPr lang="lv-LV" dirty="0"/>
              <a:t>Papildus informācija par sasniegto rezultātu t.sk</a:t>
            </a:r>
            <a:r>
              <a:rPr lang="lv-LV" dirty="0" smtClean="0"/>
              <a:t>.:</a:t>
            </a:r>
          </a:p>
          <a:p>
            <a:pPr marL="0" indent="0" algn="just">
              <a:buNone/>
            </a:pPr>
            <a:r>
              <a:rPr lang="lv-LV" dirty="0" smtClean="0"/>
              <a:t>Uz 1. starpposmu veiktās aktivitātes un sasniegtie rezultāti atbilst sākotnēji plānotam darbu plānam. Ir uzsākta detalizēta veicamo aktivitāšu darbu plānošana, kas ietver</a:t>
            </a:r>
          </a:p>
          <a:p>
            <a:r>
              <a:rPr lang="lv-LV" dirty="0" smtClean="0"/>
              <a:t>Projekta vajadzības izpētīšana un to realizēšanas metodoloģijas sastādīšana;</a:t>
            </a:r>
          </a:p>
          <a:p>
            <a:r>
              <a:rPr lang="lv-LV" dirty="0" smtClean="0"/>
              <a:t>Mežu </a:t>
            </a:r>
            <a:r>
              <a:rPr lang="lv-LV" dirty="0"/>
              <a:t>nozares valodas </a:t>
            </a:r>
            <a:r>
              <a:rPr lang="lv-LV" dirty="0" smtClean="0"/>
              <a:t>resursu potenciālo datu avotus apzināšana;</a:t>
            </a:r>
          </a:p>
          <a:p>
            <a:r>
              <a:rPr lang="lv-LV" dirty="0" smtClean="0"/>
              <a:t>Valodas resursu izgūšanas rīku apzināšana un pielāgošana Meža nozares valodas resursu izgūšanai;</a:t>
            </a:r>
            <a:endParaRPr lang="lv-LV" dirty="0"/>
          </a:p>
          <a:p>
            <a:r>
              <a:rPr lang="lv-LV" dirty="0" smtClean="0"/>
              <a:t>Iespējamo sadarbības partneru apzināšanu mežu </a:t>
            </a:r>
            <a:r>
              <a:rPr lang="lv-LV" dirty="0"/>
              <a:t>nozares datu </a:t>
            </a:r>
            <a:r>
              <a:rPr lang="lv-LV" dirty="0" smtClean="0"/>
              <a:t>piegādē un potenciālo sadarbības plānu sastādīšana.</a:t>
            </a:r>
          </a:p>
          <a:p>
            <a:pPr marL="0" indent="0">
              <a:buNone/>
            </a:pPr>
            <a:endParaRPr lang="lv-LV" dirty="0"/>
          </a:p>
          <a:p>
            <a:pPr marL="0" indent="0">
              <a:buNone/>
            </a:pPr>
            <a:r>
              <a:rPr lang="lv-LV" dirty="0" smtClean="0"/>
              <a:t>Šobrīd projekta plānotās aktivitātes rit pēc sākotnējā plāna bez izmaiņām.</a:t>
            </a:r>
          </a:p>
        </p:txBody>
      </p:sp>
      <p:sp>
        <p:nvSpPr>
          <p:cNvPr id="4" name="Footer Placeholder 3"/>
          <p:cNvSpPr>
            <a:spLocks noGrp="1"/>
          </p:cNvSpPr>
          <p:nvPr>
            <p:ph type="ftr" sz="quarter" idx="11"/>
          </p:nvPr>
        </p:nvSpPr>
        <p:spPr/>
        <p:txBody>
          <a:bodyPr/>
          <a:lstStyle/>
          <a:p>
            <a:r>
              <a:rPr lang="lv-LV"/>
              <a:t>Meža nozares kompetences centrs, 1.2.1.1/16/A/009</a:t>
            </a:r>
          </a:p>
        </p:txBody>
      </p:sp>
      <p:sp>
        <p:nvSpPr>
          <p:cNvPr id="5" name="Slide Number Placeholder 4"/>
          <p:cNvSpPr>
            <a:spLocks noGrp="1"/>
          </p:cNvSpPr>
          <p:nvPr>
            <p:ph type="sldNum" sz="quarter" idx="12"/>
          </p:nvPr>
        </p:nvSpPr>
        <p:spPr/>
        <p:txBody>
          <a:bodyPr/>
          <a:lstStyle/>
          <a:p>
            <a:fld id="{B00E464D-8C62-4E63-95DF-97C43DC88E4B}" type="slidenum">
              <a:rPr lang="lv-LV" smtClean="0"/>
              <a:t>3</a:t>
            </a:fld>
            <a:endParaRPr lang="lv-LV"/>
          </a:p>
        </p:txBody>
      </p:sp>
    </p:spTree>
    <p:extLst>
      <p:ext uri="{BB962C8B-B14F-4D97-AF65-F5344CB8AC3E}">
        <p14:creationId xmlns:p14="http://schemas.microsoft.com/office/powerpoint/2010/main" val="41493898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s xmlns="58a5323c-72ac-4ab4-a9cd-9c3fb0b52b19">Sagatavošanā</Statuss>
    <_dlc_DocId xmlns="58a5323c-72ac-4ab4-a9cd-9c3fb0b52b19">FT4M3ZN43RRY-87-1056</_dlc_DocId>
    <_dlc_DocIdUrl xmlns="58a5323c-72ac-4ab4-a9cd-9c3fb0b52b19">
      <Url>https://fidea.sharepoint.com/projects/kc/_layouts/15/DocIdRedir.aspx?ID=FT4M3ZN43RRY-87-1056</Url>
      <Description>FT4M3ZN43RRY-87-1056</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Fidea projekta pamata informācija" ma:contentTypeID="0x010100196B78652E5E7A42A458883B83E2D37400806404131F4D0241BC06F55476106DD8" ma:contentTypeVersion="10" ma:contentTypeDescription="Dokumenta bāzes tips, kas ir saistīts ar konkrētu projektu." ma:contentTypeScope="" ma:versionID="9a233b2224dd775858862d37bf091902">
  <xsd:schema xmlns:xsd="http://www.w3.org/2001/XMLSchema" xmlns:xs="http://www.w3.org/2001/XMLSchema" xmlns:p="http://schemas.microsoft.com/office/2006/metadata/properties" xmlns:ns2="58a5323c-72ac-4ab4-a9cd-9c3fb0b52b19" xmlns:ns3="da4cbca9-18ab-46b3-944f-7791a3a03fdd" targetNamespace="http://schemas.microsoft.com/office/2006/metadata/properties" ma:root="true" ma:fieldsID="f9de8b4857cc302b6753a1d92de40a04" ns2:_="" ns3:_="">
    <xsd:import namespace="58a5323c-72ac-4ab4-a9cd-9c3fb0b52b19"/>
    <xsd:import namespace="da4cbca9-18ab-46b3-944f-7791a3a03fdd"/>
    <xsd:element name="properties">
      <xsd:complexType>
        <xsd:sequence>
          <xsd:element name="documentManagement">
            <xsd:complexType>
              <xsd:all>
                <xsd:element ref="ns2:_dlc_DocId" minOccurs="0"/>
                <xsd:element ref="ns2:_dlc_DocIdUrl" minOccurs="0"/>
                <xsd:element ref="ns2:_dlc_DocIdPersistId" minOccurs="0"/>
                <xsd:element ref="ns2:Statuss" minOccurs="0"/>
                <xsd:element ref="ns3:SharedWithUsers" minOccurs="0"/>
                <xsd:element ref="ns3:SharingHintHash"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a5323c-72ac-4ab4-a9cd-9c3fb0b52b19" elementFormDefault="qualified">
    <xsd:import namespace="http://schemas.microsoft.com/office/2006/documentManagement/types"/>
    <xsd:import namespace="http://schemas.microsoft.com/office/infopath/2007/PartnerControls"/>
    <xsd:element name="_dlc_DocId" ma:index="8" nillable="true" ma:displayName="Dokumenta ID vērtība" ma:description="Šim vienumam piešķirtā dokumenta ID vērtība." ma:internalName="_dlc_DocId" ma:readOnly="true">
      <xsd:simpleType>
        <xsd:restriction base="dms:Text"/>
      </xsd:simpleType>
    </xsd:element>
    <xsd:element name="_dlc_DocIdUrl" ma:index="9" nillable="true" ma:displayName="Dokumenta ID" ma:description="Pastāvīga saite uz šo dokumentu."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tatuss" ma:index="11" nillable="true" ma:displayName="Statuss" ma:default="Sagatavošanā" ma:description="Sagatavošanā ir visi dokumenti ar kuriem vēl strādā FIDEA un kuri nav nodoti gala versijā.&#10;Pabeigti ir dokumenti, kuri ir gala versijā, un kuru iespējamie labojumi būs jauni dokumenti&#10;-Informācija - visi dokumenti, kuri ir ienākošie un uz kuriem neattiecas apstrādes statuss, piemēram ārēji pētījumi, likumi, no klienta saņemtā informācija" ma:format="Dropdown" ma:internalName="Statuss">
      <xsd:simpleType>
        <xsd:union memberTypes="dms:Text">
          <xsd:simpleType>
            <xsd:restriction base="dms:Choice">
              <xsd:enumeration value="Sagatavošanā"/>
              <xsd:enumeration value="Pabeigts"/>
              <xsd:enumeration value="-Info-"/>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da4cbca9-18ab-46b3-944f-7791a3a03fdd" elementFormDefault="qualified">
    <xsd:import namespace="http://schemas.microsoft.com/office/2006/documentManagement/types"/>
    <xsd:import namespace="http://schemas.microsoft.com/office/infopath/2007/PartnerControls"/>
    <xsd:element name="SharedWithUsers" ma:index="13"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4" nillable="true" ma:displayName="Koplietošanas norādes jaucējkods" ma:internalName="SharingHintHash" ma:readOnly="true">
      <xsd:simpleType>
        <xsd:restriction base="dms:Text"/>
      </xsd:simpleType>
    </xsd:element>
    <xsd:element name="SharedWithDetails" ma:index="15" nillable="true" ma:displayName="Koplietots ar: detalizēti"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Nosaukums"/>
        <xsd:element ref="dc:subject" minOccurs="0" maxOccurs="1"/>
        <xsd:element ref="dc:description" minOccurs="0" maxOccurs="1" ma:index="12" ma:displayName="Piezīme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C72FD4-E85A-4E12-9A70-E581056B7AB5}">
  <ds:schemaRefs>
    <ds:schemaRef ds:uri="http://schemas.microsoft.com/sharepoint/events"/>
  </ds:schemaRefs>
</ds:datastoreItem>
</file>

<file path=customXml/itemProps2.xml><?xml version="1.0" encoding="utf-8"?>
<ds:datastoreItem xmlns:ds="http://schemas.openxmlformats.org/officeDocument/2006/customXml" ds:itemID="{861B09DA-ED25-4BF3-90F0-3C1796F2A2A0}">
  <ds:schemaRefs>
    <ds:schemaRef ds:uri="http://schemas.microsoft.com/sharepoint/v3/contenttype/forms"/>
  </ds:schemaRefs>
</ds:datastoreItem>
</file>

<file path=customXml/itemProps3.xml><?xml version="1.0" encoding="utf-8"?>
<ds:datastoreItem xmlns:ds="http://schemas.openxmlformats.org/officeDocument/2006/customXml" ds:itemID="{892B431B-F5CF-4114-A4DE-276B0EF2BD10}">
  <ds:schemaRefs>
    <ds:schemaRef ds:uri="http://schemas.microsoft.com/office/2006/documentManagement/types"/>
    <ds:schemaRef ds:uri="da4cbca9-18ab-46b3-944f-7791a3a03fdd"/>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58a5323c-72ac-4ab4-a9cd-9c3fb0b52b19"/>
    <ds:schemaRef ds:uri="http://www.w3.org/XML/1998/namespace"/>
    <ds:schemaRef ds:uri="http://purl.org/dc/terms/"/>
  </ds:schemaRefs>
</ds:datastoreItem>
</file>

<file path=customXml/itemProps4.xml><?xml version="1.0" encoding="utf-8"?>
<ds:datastoreItem xmlns:ds="http://schemas.openxmlformats.org/officeDocument/2006/customXml" ds:itemID="{B4BB3737-EE3E-4E42-A389-ECCEF83910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a5323c-72ac-4ab4-a9cd-9c3fb0b52b19"/>
    <ds:schemaRef ds:uri="da4cbca9-18ab-46b3-944f-7791a3a03f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582</TotalTime>
  <Words>270</Words>
  <Application>Microsoft Office PowerPoint</Application>
  <PresentationFormat>Widescreen</PresentationFormat>
  <Paragraphs>24</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Pētniecības projekta Nr. 13  «Meža nozares komunikācijas tehnoloģijas»  (projekta ID: 1.2.1.1/16/A/009)  Starpposma 01.05.-30.06.2017 rezultāta atskaite</vt:lpstr>
      <vt:lpstr>1. Starpposma rezultāts</vt:lpstr>
      <vt:lpstr>1. Starpposma rezultāts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Pētniecības projekta nr. # «Projekta nosaukums» # Starpposma rezultāta atskaite</dc:title>
  <dc:creator>Eduards Lejiņš</dc:creator>
  <cp:lastModifiedBy>Rihards Kalniņš</cp:lastModifiedBy>
  <cp:revision>33</cp:revision>
  <dcterms:created xsi:type="dcterms:W3CDTF">2016-11-16T19:14:45Z</dcterms:created>
  <dcterms:modified xsi:type="dcterms:W3CDTF">2017-06-30T13:43:31Z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0x010100196B78652E5E7A42A458883B83E2D37400806404131F4D0241BC06F55476106DD8</vt:lpwstr>
  </property>
  <property fmtid="{D5CDD505-2E9C-101B-9397-08002B2CF9AE}" pid="3" name="_dlc_DocIdItemGuid">
    <vt:lpwstr>e7b1b81a-78f8-4759-8766-cd1de4f88ef5</vt:lpwstr>
  </property>
</Properties>
</file>